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591" r:id="rId3"/>
    <p:sldId id="507" r:id="rId4"/>
    <p:sldId id="598" r:id="rId5"/>
    <p:sldId id="523" r:id="rId6"/>
    <p:sldId id="593" r:id="rId7"/>
    <p:sldId id="595" r:id="rId8"/>
    <p:sldId id="599" r:id="rId9"/>
    <p:sldId id="600" r:id="rId10"/>
    <p:sldId id="601" r:id="rId11"/>
    <p:sldId id="602" r:id="rId12"/>
    <p:sldId id="604" r:id="rId13"/>
    <p:sldId id="606" r:id="rId14"/>
    <p:sldId id="607" r:id="rId15"/>
    <p:sldId id="6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8"/>
    <p:restoredTop sz="92197"/>
  </p:normalViewPr>
  <p:slideViewPr>
    <p:cSldViewPr snapToGrid="0" snapToObjects="1">
      <p:cViewPr varScale="1">
        <p:scale>
          <a:sx n="105" d="100"/>
          <a:sy n="105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6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CSS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FF2C7-7FF8-2746-8789-EC367BA37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13"/>
          <a:stretch/>
        </p:blipFill>
        <p:spPr>
          <a:xfrm>
            <a:off x="1381328" y="1266680"/>
            <a:ext cx="7412477" cy="54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4. Box Model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4A3D5-F50F-3A44-AFA3-C482E4E2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419001"/>
            <a:ext cx="7193683" cy="4749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28987-B83B-8041-93BE-9A8D271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20" y="1414793"/>
            <a:ext cx="4305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5. CSS Debugging in Dev Tools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6. Other Topics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(CSS/UI grid frameworks)</a:t>
            </a:r>
          </a:p>
          <a:p>
            <a:r>
              <a:rPr lang="en-US" dirty="0"/>
              <a:t>CSS Preprocessors (SCSS)</a:t>
            </a:r>
          </a:p>
          <a:p>
            <a:r>
              <a:rPr lang="en-US" dirty="0"/>
              <a:t>Flexbox (CSS3 web layout model)</a:t>
            </a:r>
          </a:p>
        </p:txBody>
      </p:sp>
    </p:spTree>
    <p:extLst>
      <p:ext uri="{BB962C8B-B14F-4D97-AF65-F5344CB8AC3E}">
        <p14:creationId xmlns:p14="http://schemas.microsoft.com/office/powerpoint/2010/main" val="26970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Writing Semantic HTML5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Block Level Elements / Inline Level Elements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Reset &amp; Normalization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Box Model : border-box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Debugging in </a:t>
            </a:r>
            <a:r>
              <a:rPr lang="en-US" dirty="0" err="1"/>
              <a:t>DevTools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Writing Semantic HTML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6383-F3BE-494A-94A2-853971E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8" y="1414793"/>
            <a:ext cx="11279209" cy="4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4" name="Picture 2" descr="https://lh3.googleusercontent.com/VheAN7G0Heex4fZ-KGLwalEaayzxN1avJK9CKWAyIID49dSIIVN3i3bmGc6QF6v8voUfPOM0Lery845igQzdiB9jJpgtyDMwgImBNlzASFBoygmrhmPgEBxruQsxI7u7_MvTm-qj">
            <a:extLst>
              <a:ext uri="{FF2B5EF4-FFF2-40B4-BE49-F238E27FC236}">
                <a16:creationId xmlns:a16="http://schemas.microsoft.com/office/drawing/2014/main" id="{9B34EE67-BE97-934B-B5E3-3E6C5A0E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39" y="1305590"/>
            <a:ext cx="6809856" cy="51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</a:t>
            </a:r>
            <a:endParaRPr lang="en-US" b="1" dirty="0"/>
          </a:p>
        </p:txBody>
      </p:sp>
      <p:pic>
        <p:nvPicPr>
          <p:cNvPr id="7" name="Picture 4" descr="https://lh3.googleusercontent.com/3bRV0PIyPgrUdJ_53KJb-X37AExiI_iR-39wknH7qNWc4UGtropHGA8CTaRNo-DSG1QJElcS7qf4Ek4uwMWH5De2OygZWVNUvPBL3obo_i62F3weGdShnMj1kJdXd4kEC1PT9NVT">
            <a:extLst>
              <a:ext uri="{FF2B5EF4-FFF2-40B4-BE49-F238E27FC236}">
                <a16:creationId xmlns:a16="http://schemas.microsoft.com/office/drawing/2014/main" id="{7E5E7ECE-7432-B047-8A8F-F814772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1" y="1305590"/>
            <a:ext cx="6785111" cy="50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2. Block Level Elements / Inline Level Elements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55CF-9CFB-FD41-A176-ED746C3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77" y="1414793"/>
            <a:ext cx="3724480" cy="5282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598D3-784B-BA4C-8B2B-0A0E7B91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1" y="1414793"/>
            <a:ext cx="3733261" cy="4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3. CSS Normalization &amp; Reset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821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3967</TotalTime>
  <Words>99</Words>
  <Application>Microsoft Macintosh PowerPoint</Application>
  <PresentationFormat>Widescreen</PresentationFormat>
  <Paragraphs>26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CSS Box Model</vt:lpstr>
      <vt:lpstr>AGENDA</vt:lpstr>
      <vt:lpstr>1. Writing Semantic HTML</vt:lpstr>
      <vt:lpstr>HTML Syntax</vt:lpstr>
      <vt:lpstr>Semantic HTML5</vt:lpstr>
      <vt:lpstr>Semantic HTML</vt:lpstr>
      <vt:lpstr>2. Block Level Elements / Inline Level Elements</vt:lpstr>
      <vt:lpstr>Block Level Elements</vt:lpstr>
      <vt:lpstr>3. CSS Normalization &amp; Reset</vt:lpstr>
      <vt:lpstr>Normalizing CSS</vt:lpstr>
      <vt:lpstr>4. Box Model</vt:lpstr>
      <vt:lpstr>Box Model</vt:lpstr>
      <vt:lpstr>5. CSS Debugging in Dev Tools</vt:lpstr>
      <vt:lpstr>6. Other Topics</vt:lpstr>
      <vt:lpstr>Other Topics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39</cp:revision>
  <cp:lastPrinted>2019-01-21T04:39:23Z</cp:lastPrinted>
  <dcterms:created xsi:type="dcterms:W3CDTF">2018-11-19T00:37:35Z</dcterms:created>
  <dcterms:modified xsi:type="dcterms:W3CDTF">2019-01-21T16:27:25Z</dcterms:modified>
</cp:coreProperties>
</file>